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3.jpeg" ContentType="image/jpeg"/>
  <Override PartName="/ppt/media/image8.jpeg" ContentType="image/jpeg"/>
  <Override PartName="/ppt/media/image11.jpeg" ContentType="image/jpeg"/>
  <Override PartName="/ppt/media/image7.jpeg" ContentType="image/jpeg"/>
  <Override PartName="/ppt/media/image10.jpeg" ContentType="image/jpeg"/>
  <Override PartName="/ppt/media/image20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24.png" ContentType="image/png"/>
  <Override PartName="/ppt/media/image18.jpeg" ContentType="image/jpeg"/>
  <Override PartName="/ppt/media/image22.png" ContentType="image/png"/>
  <Override PartName="/ppt/media/image19.jpeg" ContentType="image/jpeg"/>
  <Override PartName="/ppt/media/image1.jpeg" ContentType="image/jpeg"/>
  <Override PartName="/ppt/media/image23.jpeg" ContentType="image/jpeg"/>
  <Override PartName="/ppt/media/image21.png" ContentType="image/png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2.jpeg" ContentType="image/jpeg"/>
  <Override PartName="/ppt/media/image3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slide" Target="slides/slide2.xml"/><Relationship Id="rId26" Type="http://schemas.openxmlformats.org/officeDocument/2006/relationships/slide" Target="slides/slide3.xml"/><Relationship Id="rId27" Type="http://schemas.openxmlformats.org/officeDocument/2006/relationships/slide" Target="slides/slide4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30" Type="http://schemas.openxmlformats.org/officeDocument/2006/relationships/slide" Target="slides/slide7.xml"/><Relationship Id="rId31" Type="http://schemas.openxmlformats.org/officeDocument/2006/relationships/slide" Target="slides/slide8.xml"/><Relationship Id="rId32" Type="http://schemas.openxmlformats.org/officeDocument/2006/relationships/slide" Target="slides/slide9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2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" name="TextBox 6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TextBox 7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TextBox 1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TextBox 2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371600" y="2442600"/>
            <a:ext cx="6399720" cy="70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chemeClr val="lt1"/>
                </a:solidFill>
                <a:latin typeface="Golos Text DemiBold"/>
              </a:rPr>
              <a:t>Автоматизация отслеживания состояния дорожного покрытия при помощи мобильных устройств водителей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Актуальность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В контексте протяженности дорожной сети и разнообразных погодных </a:t>
            </a: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условий в стране важно своевременно получать данные о состоянии </a:t>
            </a: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дорог.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Современные мобильные устройства обладают достаточными </a:t>
            </a: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вычислительными мощностями и необходимыми датчиками и </a:t>
            </a: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компонентами для обеспечения обработки, сбора и отправки данных.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В данный момент нет открытых работающих альтернатив, нацеленных на </a:t>
            </a: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большое число пользователей.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Цели и задачи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Организация автоматизированного сбора и обработки данных о </a:t>
            </a: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состоянии дорожного покрытия.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Обзор и анализ аналогов;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Изучение алгоритмов, новых технологий;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Построение архитектуры системы;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Реализация системы, в том числе сбор данных, обучение нейронной сети, </a:t>
            </a: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тестирование;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Анализ результатов и принятых решений.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Практическая ценность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 </a:t>
            </a: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1. </a:t>
            </a:r>
            <a:r>
              <a:rPr b="1" lang="ru-RU" sz="1600" spc="-1" strike="noStrike">
                <a:solidFill>
                  <a:srgbClr val="2c2d2e"/>
                </a:solidFill>
                <a:latin typeface="Golos Text"/>
              </a:rPr>
              <a:t>Безопасность</a:t>
            </a: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. Предуждать водителей о возможных опасностях благодаря быстрому обновлению карты, что может привести к снижению числа аварий.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2. </a:t>
            </a:r>
            <a:r>
              <a:rPr b="1" lang="ru-RU" sz="1600" spc="-1" strike="noStrike">
                <a:solidFill>
                  <a:srgbClr val="2c2d2e"/>
                </a:solidFill>
                <a:latin typeface="Golos Text"/>
              </a:rPr>
              <a:t>Эффективность движения</a:t>
            </a: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. Перенаправлять трафик на обходные маршруты в случае аварий или плохих погодных условий.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3. </a:t>
            </a:r>
            <a:r>
              <a:rPr b="1" lang="ru-RU" sz="1600" spc="-1" strike="noStrike">
                <a:solidFill>
                  <a:srgbClr val="2c2d2e"/>
                </a:solidFill>
                <a:latin typeface="Golos Text"/>
              </a:rPr>
              <a:t>Обслуживание дорожной инфраструктуры</a:t>
            </a: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. Оперативно определять места, требующие ремонта или обслуживания. Это помогает предотвратить дальнейшее ухудшение дорожного покрытия и увеличить срок его службы.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4. </a:t>
            </a:r>
            <a:r>
              <a:rPr b="1" lang="ru-RU" sz="1600" spc="-1" strike="noStrike">
                <a:solidFill>
                  <a:srgbClr val="2c2d2e"/>
                </a:solidFill>
                <a:latin typeface="Golos Text"/>
              </a:rPr>
              <a:t>Экономические выгоды</a:t>
            </a:r>
            <a:r>
              <a:rPr b="0" lang="ru-RU" sz="1600" spc="-1" strike="noStrike">
                <a:solidFill>
                  <a:srgbClr val="2c2d2e"/>
                </a:solidFill>
                <a:latin typeface="Golos Text"/>
              </a:rPr>
              <a:t>. Службы состояния дорог - упрощение работы по сбору данных, транспортные компании и граждане - хрупкость груза, возможности транспортного средства и временные затраты на дорогу.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Обзор системы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1" lang="ru-RU" sz="1400" spc="-1" strike="noStrike">
                <a:solidFill>
                  <a:schemeClr val="dk1"/>
                </a:solidFill>
                <a:latin typeface="Golos Text"/>
              </a:rPr>
              <a:t>Система включает в себя: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 </a:t>
            </a: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мобильное приложение;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 </a:t>
            </a: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программное обеспечение по обработке данных (нейронная сеть);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 </a:t>
            </a: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программное обеспечение по обработке запросов (сервер);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 </a:t>
            </a: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очереди сообщений;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 </a:t>
            </a:r>
            <a:r>
              <a:rPr b="0" lang="ru-RU" sz="1400" spc="-1" strike="noStrike">
                <a:solidFill>
                  <a:schemeClr val="dk1"/>
                </a:solidFill>
                <a:latin typeface="Golos Text"/>
              </a:rPr>
              <a:t>базы данных.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4114800" y="2514600"/>
            <a:ext cx="4085280" cy="217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Объект 4"/>
          <p:cNvSpPr/>
          <p:nvPr/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4572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Макеты мобильного приложения: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Датчики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Карта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Информация о пользователе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Вспомогательное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Обзор системы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0" t="3129" r="0" b="0"/>
          <a:stretch/>
        </p:blipFill>
        <p:spPr>
          <a:xfrm>
            <a:off x="4685760" y="1371600"/>
            <a:ext cx="1485720" cy="319968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rcRect l="0" t="3117" r="0" b="0"/>
          <a:stretch/>
        </p:blipFill>
        <p:spPr>
          <a:xfrm>
            <a:off x="6400800" y="1371600"/>
            <a:ext cx="1485720" cy="319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1801800"/>
            <a:ext cx="8228520" cy="6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pc="-1" strike="noStrike">
                <a:solidFill>
                  <a:schemeClr val="lt1"/>
                </a:solidFill>
                <a:latin typeface="Golos Text DemiBold"/>
              </a:rPr>
              <a:t>Спасибо</a:t>
            </a:r>
            <a:br>
              <a:rPr sz="4400"/>
            </a:br>
            <a:r>
              <a:rPr b="1" lang="ru-RU" sz="4400" spc="-1" strike="noStrike">
                <a:solidFill>
                  <a:schemeClr val="lt1"/>
                </a:solidFill>
                <a:latin typeface="Golos Text DemiBold"/>
              </a:rPr>
              <a:t>за внимание!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Box 2"/>
          <p:cNvSpPr/>
          <p:nvPr/>
        </p:nvSpPr>
        <p:spPr>
          <a:xfrm>
            <a:off x="6886440" y="4468680"/>
            <a:ext cx="190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Golos Text"/>
              </a:rPr>
              <a:t>Ваши контакты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Цели и задачи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Golos Text"/>
              </a:rPr>
              <a:t>Повышение эффективности (скорости) сбора данных о состоянии дорожного покрытия, упрощение просмотра данных.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Объект 1"/>
          <p:cNvSpPr/>
          <p:nvPr/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45720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Golos Text DemiBold"/>
              </a:rPr>
              <a:t>Прогресс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685800" y="1212120"/>
            <a:ext cx="4802760" cy="335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6787</TotalTime>
  <Application>LibreOffice/7.6.5.2$Linux_X86_64 LibreOffice_project/60$Build-2</Application>
  <AppVersion>15.0000</AppVersion>
  <Words>209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  <dc:description/>
  <dc:language>en-US</dc:language>
  <cp:lastModifiedBy/>
  <dcterms:modified xsi:type="dcterms:W3CDTF">2024-03-23T13:58:59Z</dcterms:modified>
  <cp:revision>117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15</vt:i4>
  </property>
</Properties>
</file>